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itchFamily="34" charset="0"/>
      <p:regular r:id="rId10"/>
      <p:bold r:id="rId11"/>
      <p:italic r:id="rId12"/>
      <p:boldItalic r:id="rId13"/>
    </p:embeddedFont>
    <p:embeddedFont>
      <p:font typeface="Tahoma" pitchFamily="34" charset="0"/>
      <p:regular r:id="rId14"/>
      <p:bold r:id="rId15"/>
    </p:embeddedFont>
    <p:embeddedFont>
      <p:font typeface="Public Sans" charset="0"/>
      <p:regular r:id="rId16"/>
    </p:embeddedFont>
    <p:embeddedFont>
      <p:font typeface="EB Garamond" charset="0"/>
      <p:regular r:id="rId17"/>
      <p:bold r:id="rId18"/>
      <p:italic r:id="rId19"/>
      <p:boldItalic r:id="rId20"/>
    </p:embeddedFont>
    <p:embeddedFont>
      <p:font typeface="EB Garamond Medium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395" userDrawn="1">
          <p15:clr>
            <a:srgbClr val="A4A3A4"/>
          </p15:clr>
        </p15:guide>
        <p15:guide id="2" pos="2880" userDrawn="1">
          <p15:clr>
            <a:srgbClr val="9AA0A6"/>
          </p15:clr>
        </p15:guide>
        <p15:guide id="3" orient="horz" pos="1429" userDrawn="1">
          <p15:clr>
            <a:srgbClr val="A4A3A4"/>
          </p15:clr>
        </p15:guide>
        <p15:guide id="4" pos="423" userDrawn="1">
          <p15:clr>
            <a:srgbClr val="A4A3A4"/>
          </p15:clr>
        </p15:guide>
        <p15:guide id="5" orient="horz" pos="149" userDrawn="1">
          <p15:clr>
            <a:srgbClr val="A4A3A4"/>
          </p15:clr>
        </p15:guide>
        <p15:guide id="6" orient="horz" pos="2787" userDrawn="1">
          <p15:clr>
            <a:srgbClr val="A4A3A4"/>
          </p15:clr>
        </p15:guide>
        <p15:guide id="7" pos="2001" userDrawn="1">
          <p15:clr>
            <a:srgbClr val="A4A3A4"/>
          </p15:clr>
        </p15:guide>
        <p15:guide id="8" pos="33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4BF2BA-0B32-4039-8D23-6E65AF0657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00" d="100"/>
          <a:sy n="100" d="100"/>
        </p:scale>
        <p:origin x="-516" y="72"/>
      </p:cViewPr>
      <p:guideLst>
        <p:guide orient="horz" pos="2395"/>
        <p:guide orient="horz" pos="1429"/>
        <p:guide orient="horz" pos="149"/>
        <p:guide orient="horz" pos="2787"/>
        <p:guide pos="2880"/>
        <p:guide pos="423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97007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/>
          <a:srcRect l="11613" t="29182"/>
          <a:stretch>
            <a:fillRect/>
          </a:stretch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>
            <a:fillRect/>
          </a:stretch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>
            <a:fillRect/>
          </a:stretch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 panose="020F0502020204030204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/>
          <a:srcRect l="20567" r="20566" b="45930"/>
          <a:stretch>
            <a:fillRect/>
          </a:stretch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/>
          <a:srcRect l="20443" r="22451"/>
          <a:stretch>
            <a:fillRect/>
          </a:stretch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/>
          <a:srcRect r="11110"/>
          <a:stretch>
            <a:fillRect/>
          </a:stretch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/>
          <a:srcRect l="20639" r="24166"/>
          <a:stretch>
            <a:fillRect/>
          </a:stretch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 panose="020B0604020202020204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/>
          <a:srcRect t="8552" r="1749" b="8552"/>
          <a:stretch>
            <a:fillRect/>
          </a:stretch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>
            <a:fillRect/>
          </a:stretch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/>
          <a:srcRect l="16975" t="14937" r="19507" b="5408"/>
          <a:stretch>
            <a:fillRect/>
          </a:stretch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 panose="020B0604020202020204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 panose="020B0604020202020204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/>
          <a:srcRect l="6267" r="24763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/>
          <a:srcRect l="6267" r="24763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/>
          <a:srcRect l="11600" t="10538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/>
          <a:srcRect l="11600" t="10538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/>
          <a:srcRect l="16487" t="8800" r="16531" b="52399"/>
          <a:stretch>
            <a:fillRect/>
          </a:stretch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 panose="020B0604020202020204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“To-Do Planner”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Task - 1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0" y="0"/>
            <a:ext cx="8991599" cy="48812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30" dirty="0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To-Do Planner</a:t>
            </a:r>
            <a:endParaRPr sz="1830" dirty="0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80" y="1155065"/>
            <a:ext cx="4548505" cy="310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 sz="10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project focuses on delivering an efficient task management system with user-friendly features. It offers cross-platform accessibility for convenient task management on web and mobile devices. Collaborative capabilities enable users to share tasks and work together seamlessly. Additionally, customization options and goal tracking features provide a personalized and productive task management experience.</a:t>
            </a:r>
            <a:endParaRPr sz="1000" dirty="0">
              <a:solidFill>
                <a:schemeClr val="accent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EB Garamond Medium" panose="00000600000000000000"/>
              <a:cs typeface="Times New Roman" panose="02020603050405020304" pitchFamily="18" charset="0"/>
              <a:sym typeface="EB Garamond Medium" panose="00000600000000000000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98425"/>
            <a:ext cx="8966200" cy="49777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/>
        </p:nvGraphicFramePr>
        <p:xfrm>
          <a:off x="190851" y="2199949"/>
          <a:ext cx="4259230" cy="2621656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1151"/>
                <a:gridCol w="1717616"/>
                <a:gridCol w="810463"/>
              </a:tblGrid>
              <a:tr h="39673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5272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Au721220104046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indhuja.R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Au721220104014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Jeevitha.V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Au721220104057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</a:t>
                      </a: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 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Karthikeyan.C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Au721220104024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itun.G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b="1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0" u="none" strike="noStrike" cap="none" dirty="0">
                <a:solidFill>
                  <a:srgbClr val="0B5394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Creation of SRS &amp; </a:t>
            </a:r>
            <a:r>
              <a:rPr lang="en-US" sz="1600" b="1" i="0" u="none" strike="noStrike" cap="none" dirty="0" err="1">
                <a:solidFill>
                  <a:srgbClr val="0B5394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Github</a:t>
            </a:r>
            <a:endParaRPr sz="1600" b="1" i="0" u="none" strike="noStrike" cap="none" dirty="0">
              <a:solidFill>
                <a:srgbClr val="0B5394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Create SRS : “To-Do Planner”</a:t>
            </a:r>
            <a:endParaRPr sz="1400" b="0" i="0" u="none" strike="noStrike" cap="none" dirty="0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Creation &amp; Set-up of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Github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 account</a:t>
            </a:r>
            <a:endParaRPr sz="1400" b="0" i="0" u="none" strike="noStrike" cap="none" dirty="0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Creation &amp; Hands-on to various commands of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Git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 Bash</a:t>
            </a:r>
            <a:endParaRPr sz="1400" b="0" i="0" u="none" strike="noStrike" cap="none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Get to know about different lifecycle models.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importance and how to create an SRS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Knowing various commands of Github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agile and scrum management techniques for efficient product development</a:t>
            </a:r>
            <a:endParaRPr sz="1600" b="0" i="0" u="none" strike="noStrike" cap="none">
              <a:solidFill>
                <a:srgbClr val="000000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pic>
        <p:nvPicPr>
          <p:cNvPr id="1853" name="Google Shape;1853;p211"/>
          <p:cNvPicPr preferRelativeResize="0"/>
          <p:nvPr/>
        </p:nvPicPr>
        <p:blipFill rotWithShape="1">
          <a:blip r:embed="rId3"/>
          <a:srcRect l="-65210" t="3320" r="65210" b="-3320"/>
          <a:stretch>
            <a:fillRect/>
          </a:stretch>
        </p:blipFill>
        <p:spPr>
          <a:xfrm>
            <a:off x="161925" y="266699"/>
            <a:ext cx="8982075" cy="48768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565675" y="266699"/>
            <a:ext cx="1767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Task-1</a:t>
            </a:r>
            <a:endParaRPr lang="en-JM" sz="1800" b="1" dirty="0">
              <a:solidFill>
                <a:schemeClr val="bg2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Step-Wise Description</a:t>
            </a:r>
            <a:endParaRPr sz="1800" b="1" i="0" u="none" strike="noStrike" cap="none" dirty="0">
              <a:solidFill>
                <a:srgbClr val="000000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0" name="Google Shape;1860;g2139e008f02_0_0"/>
          <p:cNvSpPr txBox="1"/>
          <p:nvPr/>
        </p:nvSpPr>
        <p:spPr>
          <a:xfrm>
            <a:off x="445779" y="2845345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9337" y="598576"/>
            <a:ext cx="7731512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Planning and Analysis: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Define project objectives, scope, and user requirements, considering market research and budget constraints.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 and Development: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Create an intuitive UI with React for the front end and build Java-based server-side components.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Implementation: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Develop essential features, such as task management, collaboration tools, and goal tracking.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Testing and Deployment: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Ensure reliability and security through rigorous testing, followed by successful deployment.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Maintenance and Enhancement: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Continually gather user feedback and make updates to keep the To-Do Planner efficient and user-centric.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39337" y="3330497"/>
            <a:ext cx="818499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task involved providing information and guidance on developing a To-Do Planner project. This included creating a project title, defining a problem statement, proposing a solution, identifying technologies, and outlining key features. Additionally, we discussed the importance of a comprehensive To-Do Planner, technology choices (including Java), and key benefits. The task also involved outlining the development scope, step-wise description, and important project points. Finally, we crafted an introductory paragraph and summarized the project in various lengths, from multiple paragraphs to a few lines.</a:t>
            </a:r>
            <a:endParaRPr lang="en-A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Check-List</a:t>
            </a:r>
            <a:endParaRPr sz="1800">
              <a:solidFill>
                <a:schemeClr val="dk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Gather requirements for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Prepare database design schemas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Get your initial project Structure ready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Initiate a git repository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add Readme.md file with description of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Commit all changes with "first commit"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create a repository on github related to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Push your changes to github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857625" y="2114027"/>
            <a:ext cx="3324226" cy="343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IN" sz="1600" b="0" i="0" dirty="0" smtClean="0">
                <a:solidFill>
                  <a:schemeClr val="tx1"/>
                </a:solidFill>
              </a:rPr>
              <a:t>https</a:t>
            </a:r>
            <a:r>
              <a:rPr lang="en-IN" sz="1600" b="0" i="0" dirty="0">
                <a:solidFill>
                  <a:schemeClr val="tx1"/>
                </a:solidFill>
              </a:rPr>
              <a:t>://github.com/20csa13</a:t>
            </a:r>
            <a:endParaRPr sz="1600" i="0" dirty="0">
              <a:solidFill>
                <a:schemeClr val="tx1"/>
              </a:solidFill>
              <a:latin typeface="Times New Roman" panose="02020603050405020304" pitchFamily="18" charset="0"/>
              <a:ea typeface="EB Garamond SemiBold"/>
              <a:cs typeface="Times New Roman" panose="02020603050405020304" pitchFamily="18" charset="0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416</Words>
  <Application>Microsoft Office PowerPoint</Application>
  <PresentationFormat>On-screen Show (16:9)</PresentationFormat>
  <Paragraphs>51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Tahoma</vt:lpstr>
      <vt:lpstr>Public Sans</vt:lpstr>
      <vt:lpstr>EB Garamond SemiBold</vt:lpstr>
      <vt:lpstr>EB Garamond</vt:lpstr>
      <vt:lpstr>EB Garamond Medium</vt:lpstr>
      <vt:lpstr>Times New Roman</vt:lpstr>
      <vt:lpstr>Noto Sans Symbols</vt:lpstr>
      <vt:lpstr>Simple Light</vt:lpstr>
      <vt:lpstr>PowerPoint Presentation</vt:lpstr>
      <vt:lpstr>To-Do Planner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student</cp:lastModifiedBy>
  <cp:revision>10</cp:revision>
  <dcterms:created xsi:type="dcterms:W3CDTF">2020-08-13T11:21:00Z</dcterms:created>
  <dcterms:modified xsi:type="dcterms:W3CDTF">2023-11-01T04:46:19Z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B2A457FA279A407D9B15C66698A2BED6_12</vt:lpwstr>
  </property>
  <property fmtid="{D5CDD505-2E9C-101B-9397-08002B2CF9AE}" pid="3" name="KSOProductBuildVer">
    <vt:lpwstr>1033-12.2.0.13266</vt:lpwstr>
  </property>
</Properties>
</file>